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90"/>
  </p:normalViewPr>
  <p:slideViewPr>
    <p:cSldViewPr snapToGrid="0" snapToObjects="1">
      <p:cViewPr varScale="1">
        <p:scale>
          <a:sx n="91" d="100"/>
          <a:sy n="91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7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949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717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46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6463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222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974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65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7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1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7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7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2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82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3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23767" y="1448972"/>
            <a:ext cx="8825658" cy="1527743"/>
          </a:xfrm>
        </p:spPr>
        <p:txBody>
          <a:bodyPr/>
          <a:lstStyle/>
          <a:p>
            <a:r>
              <a:rPr lang="fr-FR" sz="6000" u="sng" dirty="0" smtClean="0">
                <a:solidFill>
                  <a:srgbClr val="002060"/>
                </a:solidFill>
              </a:rPr>
              <a:t>Le Lagos, une métropole en mutation</a:t>
            </a:r>
            <a:endParaRPr lang="fr-FR" sz="6000" u="sng" dirty="0">
              <a:solidFill>
                <a:srgbClr val="00206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26819" y="4805515"/>
            <a:ext cx="8825658" cy="86142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52" y="3175051"/>
            <a:ext cx="2857500" cy="28575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19" y="3175051"/>
            <a:ext cx="4448518" cy="29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4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6" y="1676643"/>
            <a:ext cx="9546912" cy="45443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371" y="476313"/>
            <a:ext cx="558682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600" b="1" u="sng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1:Une mégapole à la croissance mal maîtrisé</a:t>
            </a:r>
            <a:endParaRPr lang="fr-FR" sz="3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81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61" y="682938"/>
            <a:ext cx="5178279" cy="355781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5" y="2254987"/>
            <a:ext cx="5296173" cy="338381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86597" y="4348011"/>
            <a:ext cx="44031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Bidonville de </a:t>
            </a:r>
            <a:r>
              <a:rPr lang="fr-FR" sz="2000" b="1" dirty="0" err="1" smtClean="0">
                <a:solidFill>
                  <a:srgbClr val="FF0000"/>
                </a:solidFill>
              </a:rPr>
              <a:t>Makoko</a:t>
            </a:r>
            <a:endParaRPr lang="fr-FR" sz="2000" b="1" dirty="0" smtClean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738423" y="5794054"/>
            <a:ext cx="4543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Contraste bidonvilles et </a:t>
            </a:r>
            <a:r>
              <a:rPr lang="fr-FR" sz="2000" b="1" dirty="0" err="1" smtClean="0">
                <a:solidFill>
                  <a:srgbClr val="FF0000"/>
                </a:solidFill>
              </a:rPr>
              <a:t>skylines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Congestion Urbaine</a:t>
            </a:r>
            <a:endParaRPr lang="fr-FR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" y="2603500"/>
            <a:ext cx="5980787" cy="40153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1" y="2603500"/>
            <a:ext cx="5637997" cy="40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35" y="697199"/>
            <a:ext cx="5128698" cy="395946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434" y="697199"/>
            <a:ext cx="4859566" cy="252627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33" y="3417835"/>
            <a:ext cx="5333699" cy="276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 smtClean="0">
                <a:solidFill>
                  <a:srgbClr val="FF0000"/>
                </a:solidFill>
              </a:rPr>
              <a:t>2:Une mégapole en cours de progrès malgré ses inégalités</a:t>
            </a:r>
            <a:endParaRPr lang="fr-FR" b="1" u="sng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09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1238313"/>
            <a:ext cx="3601329" cy="35390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84" y="1238313"/>
            <a:ext cx="5412710" cy="33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1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61" y="862969"/>
            <a:ext cx="7211646" cy="51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3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377</TotalTime>
  <Words>32</Words>
  <Application>Microsoft Macintosh PowerPoint</Application>
  <PresentationFormat>Grand écran</PresentationFormat>
  <Paragraphs>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Salle d’ions</vt:lpstr>
      <vt:lpstr>Le Lagos, une métropole en mutation</vt:lpstr>
      <vt:lpstr>Présentation PowerPoint</vt:lpstr>
      <vt:lpstr>Présentation PowerPoint</vt:lpstr>
      <vt:lpstr>Congestion Urbaine</vt:lpstr>
      <vt:lpstr>Présentation PowerPoint</vt:lpstr>
      <vt:lpstr>2:Une mégapole en cours de progrès malgré ses inégalités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</dc:title>
  <dc:creator>Utilisateur de Microsoft Office</dc:creator>
  <cp:lastModifiedBy>Utilisateur de Microsoft Office</cp:lastModifiedBy>
  <cp:revision>17</cp:revision>
  <dcterms:created xsi:type="dcterms:W3CDTF">2019-12-17T20:51:28Z</dcterms:created>
  <dcterms:modified xsi:type="dcterms:W3CDTF">2019-12-19T12:41:54Z</dcterms:modified>
</cp:coreProperties>
</file>